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66" r:id="rId3"/>
    <p:sldId id="268" r:id="rId4"/>
    <p:sldId id="267" r:id="rId5"/>
    <p:sldId id="257" r:id="rId6"/>
    <p:sldId id="256" r:id="rId7"/>
    <p:sldId id="259" r:id="rId8"/>
    <p:sldId id="258" r:id="rId9"/>
    <p:sldId id="263" r:id="rId10"/>
    <p:sldId id="260" r:id="rId11"/>
    <p:sldId id="261" r:id="rId12"/>
    <p:sldId id="262" r:id="rId13"/>
    <p:sldId id="265" r:id="rId14"/>
    <p:sldId id="264" r:id="rId15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654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3DE8281-5FAF-4EC6-9CC5-7464BE1764DA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F4FED62-0E99-40B8-921A-D430AD9ED2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208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9F61FCF-9995-4963-B8F5-B9B6F625916D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547EC7A-40DC-4827-A8A8-315DBBD49C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5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7EC7A-40DC-4827-A8A8-315DBBD49CA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566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917-9299-4ACF-BD95-5F49822FC7F4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4669-CB14-4D60-A98C-ED89F3EB0E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09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917-9299-4ACF-BD95-5F49822FC7F4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4669-CB14-4D60-A98C-ED89F3EB0E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866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917-9299-4ACF-BD95-5F49822FC7F4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4669-CB14-4D60-A98C-ED89F3EB0E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705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F34D-0CA7-4527-8FD2-320A5F4EB7B5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D6D6-2DD9-4854-A7CD-D54D4C5A99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219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F34D-0CA7-4527-8FD2-320A5F4EB7B5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D6D6-2DD9-4854-A7CD-D54D4C5A99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08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F34D-0CA7-4527-8FD2-320A5F4EB7B5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D6D6-2DD9-4854-A7CD-D54D4C5A99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029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F34D-0CA7-4527-8FD2-320A5F4EB7B5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D6D6-2DD9-4854-A7CD-D54D4C5A99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26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F34D-0CA7-4527-8FD2-320A5F4EB7B5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D6D6-2DD9-4854-A7CD-D54D4C5A99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356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F34D-0CA7-4527-8FD2-320A5F4EB7B5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D6D6-2DD9-4854-A7CD-D54D4C5A99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35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F34D-0CA7-4527-8FD2-320A5F4EB7B5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D6D6-2DD9-4854-A7CD-D54D4C5A99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008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F34D-0CA7-4527-8FD2-320A5F4EB7B5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D6D6-2DD9-4854-A7CD-D54D4C5A99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0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JOHN 4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917-9299-4ACF-BD95-5F49822FC7F4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4669-CB14-4D60-A98C-ED89F3EB0E99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5669"/>
            <a:ext cx="10695709" cy="45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F34D-0CA7-4527-8FD2-320A5F4EB7B5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D6D6-2DD9-4854-A7CD-D54D4C5A99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6060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F34D-0CA7-4527-8FD2-320A5F4EB7B5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D6D6-2DD9-4854-A7CD-D54D4C5A99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4618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F34D-0CA7-4527-8FD2-320A5F4EB7B5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D6D6-2DD9-4854-A7CD-D54D4C5A99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08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917-9299-4ACF-BD95-5F49822FC7F4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4669-CB14-4D60-A98C-ED89F3EB0E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10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917-9299-4ACF-BD95-5F49822FC7F4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4669-CB14-4D60-A98C-ED89F3EB0E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85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917-9299-4ACF-BD95-5F49822FC7F4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4669-CB14-4D60-A98C-ED89F3EB0E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69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917-9299-4ACF-BD95-5F49822FC7F4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4669-CB14-4D60-A98C-ED89F3EB0E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7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917-9299-4ACF-BD95-5F49822FC7F4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4669-CB14-4D60-A98C-ED89F3EB0E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07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917-9299-4ACF-BD95-5F49822FC7F4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4669-CB14-4D60-A98C-ED89F3EB0E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157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917-9299-4ACF-BD95-5F49822FC7F4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4669-CB14-4D60-A98C-ED89F3EB0E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94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C917-9299-4ACF-BD95-5F49822FC7F4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14669-CB14-4D60-A98C-ED89F3EB0E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35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1F34D-0CA7-4527-8FD2-320A5F4EB7B5}" type="datetimeFigureOut">
              <a:rPr lang="en-AU" smtClean="0"/>
              <a:t>7/01/2024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6D6D6-2DD9-4854-A7CD-D54D4C5A99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33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000"/>
            <a:ext cx="9144000" cy="6096000"/>
          </a:xfrm>
        </p:spPr>
        <p:txBody>
          <a:bodyPr/>
          <a:lstStyle/>
          <a:p>
            <a:pPr algn="l"/>
            <a:r>
              <a:rPr lang="en-AU" sz="4000" baseline="30000" dirty="0" smtClean="0"/>
              <a:t>John 4</a:t>
            </a:r>
          </a:p>
          <a:p>
            <a:pPr algn="l"/>
            <a:r>
              <a:rPr lang="en-AU" sz="3200" baseline="30000" dirty="0" smtClean="0"/>
              <a:t>4</a:t>
            </a:r>
            <a:r>
              <a:rPr lang="en-AU" sz="3200" dirty="0" smtClean="0"/>
              <a:t>Now </a:t>
            </a:r>
            <a:r>
              <a:rPr lang="en-AU" sz="3200" dirty="0"/>
              <a:t>he had to go through Samaria. </a:t>
            </a:r>
            <a:r>
              <a:rPr lang="en-AU" sz="3200" baseline="30000" dirty="0"/>
              <a:t>5</a:t>
            </a:r>
            <a:r>
              <a:rPr lang="en-AU" sz="3200" dirty="0"/>
              <a:t>So he came to a town in Samaria called </a:t>
            </a:r>
            <a:r>
              <a:rPr lang="en-AU" sz="3200" dirty="0" err="1"/>
              <a:t>Sychar</a:t>
            </a:r>
            <a:r>
              <a:rPr lang="en-AU" sz="3200" dirty="0"/>
              <a:t>, near the plot of ground Jacob had given to his son Joseph. </a:t>
            </a:r>
            <a:r>
              <a:rPr lang="en-AU" sz="3200" baseline="30000" dirty="0"/>
              <a:t>6</a:t>
            </a:r>
            <a:r>
              <a:rPr lang="en-AU" sz="3200" dirty="0"/>
              <a:t>Jacob’s well was there, and Jesus, tired as he was from the journey, sat down by the well. It was about the sixth hour. </a:t>
            </a:r>
          </a:p>
          <a:p>
            <a:pPr algn="l"/>
            <a:r>
              <a:rPr lang="en-AU" sz="3200" baseline="30000" dirty="0"/>
              <a:t>	</a:t>
            </a:r>
            <a:endParaRPr lang="en-AU" sz="3200" baseline="30000" dirty="0" smtClean="0"/>
          </a:p>
          <a:p>
            <a:pPr algn="l"/>
            <a:r>
              <a:rPr lang="en-AU" sz="3200" baseline="30000" dirty="0" smtClean="0"/>
              <a:t>7</a:t>
            </a:r>
            <a:r>
              <a:rPr lang="en-AU" sz="3200" dirty="0" smtClean="0"/>
              <a:t>When </a:t>
            </a:r>
            <a:r>
              <a:rPr lang="en-AU" sz="3200" dirty="0"/>
              <a:t>a Samaritan woman came to draw water, Jesus said to her, “Will you give me a drink?” </a:t>
            </a:r>
            <a:r>
              <a:rPr lang="en-AU" sz="3200" baseline="30000" dirty="0"/>
              <a:t>8</a:t>
            </a:r>
            <a:r>
              <a:rPr lang="en-AU" sz="3200" dirty="0"/>
              <a:t>(His disciples had gone into the town to buy food.)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06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John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27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b="1" u="sng" dirty="0" smtClean="0"/>
              <a:t>Face to face with God</a:t>
            </a:r>
          </a:p>
          <a:p>
            <a:r>
              <a:rPr lang="en-AU" sz="3200" dirty="0" smtClean="0"/>
              <a:t>4:19-26 </a:t>
            </a:r>
          </a:p>
          <a:p>
            <a:r>
              <a:rPr lang="en-AU" sz="3200" dirty="0" smtClean="0"/>
              <a:t>New spiritual era  -  v23 -24  </a:t>
            </a:r>
          </a:p>
          <a:p>
            <a:pPr marL="0" indent="0">
              <a:buNone/>
            </a:pPr>
            <a:r>
              <a:rPr lang="en-AU" sz="3200" dirty="0" smtClean="0"/>
              <a:t>God is Spirit and his worshippers </a:t>
            </a:r>
          </a:p>
          <a:p>
            <a:pPr marL="0" indent="0">
              <a:buNone/>
            </a:pPr>
            <a:r>
              <a:rPr lang="en-AU" sz="3200" dirty="0" smtClean="0"/>
              <a:t>must worship in spirit and truth</a:t>
            </a:r>
          </a:p>
        </p:txBody>
      </p:sp>
      <p:sp>
        <p:nvSpPr>
          <p:cNvPr id="4" name="AutoShape 2" descr="6 Things to Know About Well Water Before Digging | HowStuffWorks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8" y="2343476"/>
            <a:ext cx="4552951" cy="254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John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b="1" u="sng" dirty="0" smtClean="0"/>
              <a:t>Face to face with Jesus</a:t>
            </a:r>
          </a:p>
          <a:p>
            <a:r>
              <a:rPr lang="en-AU" sz="3200" dirty="0" smtClean="0"/>
              <a:t>V 26 Jesus </a:t>
            </a:r>
            <a:r>
              <a:rPr lang="en-AU" sz="3200" dirty="0"/>
              <a:t>says </a:t>
            </a:r>
            <a:r>
              <a:rPr lang="en-AU" sz="3200" dirty="0" smtClean="0"/>
              <a:t>“I </a:t>
            </a:r>
            <a:r>
              <a:rPr lang="en-AU" sz="3200" dirty="0"/>
              <a:t>am the </a:t>
            </a:r>
            <a:r>
              <a:rPr lang="en-AU" sz="3200" dirty="0" smtClean="0"/>
              <a:t>Messiah”  </a:t>
            </a:r>
          </a:p>
          <a:p>
            <a:r>
              <a:rPr lang="en-AU" sz="3200" dirty="0" smtClean="0"/>
              <a:t>V29 “Come see a man who told me everything I ever did. Could this be the Christ?”</a:t>
            </a:r>
          </a:p>
          <a:p>
            <a:r>
              <a:rPr lang="en-AU" sz="3200" dirty="0" smtClean="0"/>
              <a:t>V27-38  Jesus talks with the disciples</a:t>
            </a:r>
          </a:p>
          <a:p>
            <a:endParaRPr lang="en-AU" sz="3200" dirty="0"/>
          </a:p>
          <a:p>
            <a:pPr marL="0" indent="0">
              <a:buNone/>
            </a:pPr>
            <a:endParaRPr lang="en-AU" sz="4000" b="1" u="sng" dirty="0"/>
          </a:p>
        </p:txBody>
      </p:sp>
    </p:spTree>
    <p:extLst>
      <p:ext uri="{BB962C8B-B14F-4D97-AF65-F5344CB8AC3E}">
        <p14:creationId xmlns:p14="http://schemas.microsoft.com/office/powerpoint/2010/main" val="9680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John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b="1" u="sng" dirty="0" smtClean="0"/>
              <a:t>Face to face with Jesus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31" y="2507115"/>
            <a:ext cx="4434568" cy="3150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9310" y="2507115"/>
            <a:ext cx="62826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V 42  </a:t>
            </a:r>
            <a:r>
              <a:rPr lang="en-AU" sz="3200" i="1" dirty="0" smtClean="0"/>
              <a:t>“Now we have heard for ourselves and we know that this man really is the Saviour of the world.”</a:t>
            </a:r>
            <a:endParaRPr lang="en-AU" sz="3200" i="1" dirty="0"/>
          </a:p>
        </p:txBody>
      </p:sp>
    </p:spTree>
    <p:extLst>
      <p:ext uri="{BB962C8B-B14F-4D97-AF65-F5344CB8AC3E}">
        <p14:creationId xmlns:p14="http://schemas.microsoft.com/office/powerpoint/2010/main" val="17979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Points to think over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Be aware of God directing your path each day.  </a:t>
            </a:r>
          </a:p>
          <a:p>
            <a:pPr marL="0" indent="0">
              <a:buNone/>
            </a:pPr>
            <a:r>
              <a:rPr lang="en-AU" sz="3200" dirty="0" smtClean="0"/>
              <a:t>  Where do you need to go?  </a:t>
            </a:r>
          </a:p>
          <a:p>
            <a:pPr marL="0" indent="0">
              <a:buNone/>
            </a:pPr>
            <a:endParaRPr lang="en-AU" sz="3200" dirty="0" smtClean="0"/>
          </a:p>
          <a:p>
            <a:r>
              <a:rPr lang="en-AU" sz="3200" dirty="0" smtClean="0"/>
              <a:t>Pray and ask God to lead you wherever you go each day</a:t>
            </a:r>
          </a:p>
          <a:p>
            <a:pPr marL="0" indent="0">
              <a:buNone/>
            </a:pPr>
            <a:endParaRPr lang="en-AU" sz="3200" dirty="0" smtClean="0"/>
          </a:p>
          <a:p>
            <a:r>
              <a:rPr lang="en-AU" sz="3200" dirty="0" smtClean="0"/>
              <a:t>Live with a sense of a heavenly destiny</a:t>
            </a:r>
            <a:endParaRPr lang="en-A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475" y="809625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206829"/>
            <a:ext cx="10765971" cy="6357257"/>
          </a:xfrm>
        </p:spPr>
        <p:txBody>
          <a:bodyPr>
            <a:noAutofit/>
          </a:bodyPr>
          <a:lstStyle/>
          <a:p>
            <a:pPr algn="l"/>
            <a:r>
              <a:rPr lang="en-AU" sz="3200" baseline="30000" dirty="0"/>
              <a:t>9</a:t>
            </a:r>
            <a:r>
              <a:rPr lang="en-AU" sz="3200" dirty="0"/>
              <a:t>The Samaritan woman said to him, “You are a Jew and I am a Samaritan woman. How can you ask me for a drink?” (For Jews do not associate with </a:t>
            </a:r>
            <a:r>
              <a:rPr lang="en-AU" sz="3200" dirty="0" err="1"/>
              <a:t>Samaritans.</a:t>
            </a:r>
            <a:r>
              <a:rPr lang="en-AU" sz="3200" i="1" baseline="30000" dirty="0" err="1"/>
              <a:t>a</a:t>
            </a:r>
            <a:r>
              <a:rPr lang="en-AU" sz="3200" dirty="0"/>
              <a:t>) </a:t>
            </a:r>
            <a:endParaRPr lang="en-AU" sz="3200" dirty="0" smtClean="0"/>
          </a:p>
          <a:p>
            <a:pPr algn="l"/>
            <a:endParaRPr lang="en-AU" sz="3200" dirty="0"/>
          </a:p>
          <a:p>
            <a:pPr algn="l"/>
            <a:r>
              <a:rPr lang="en-AU" sz="3200" baseline="30000" dirty="0"/>
              <a:t>	10</a:t>
            </a:r>
            <a:r>
              <a:rPr lang="en-AU" sz="3200" dirty="0"/>
              <a:t>Jesus answered her, “If you knew the gift of God and who it is that asks you for a drink, you would have asked him and he would have given you living water.” </a:t>
            </a:r>
            <a:endParaRPr lang="en-AU" sz="3200" dirty="0" smtClean="0"/>
          </a:p>
          <a:p>
            <a:pPr algn="l"/>
            <a:endParaRPr lang="en-AU" sz="3200" dirty="0"/>
          </a:p>
          <a:p>
            <a:pPr algn="l"/>
            <a:r>
              <a:rPr lang="en-AU" sz="3200" baseline="30000" dirty="0"/>
              <a:t>	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1304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085" y="239486"/>
            <a:ext cx="10787743" cy="5018314"/>
          </a:xfrm>
        </p:spPr>
        <p:txBody>
          <a:bodyPr/>
          <a:lstStyle/>
          <a:p>
            <a:pPr algn="l"/>
            <a:endParaRPr lang="en-AU" baseline="30000" dirty="0" smtClean="0"/>
          </a:p>
          <a:p>
            <a:pPr algn="l"/>
            <a:r>
              <a:rPr lang="en-AU" sz="3200" baseline="30000" dirty="0"/>
              <a:t>11</a:t>
            </a:r>
            <a:r>
              <a:rPr lang="en-AU" sz="3200" dirty="0"/>
              <a:t>“Sir,” the woman said, “you have nothing to draw with and the well is deep. Where can you get this living water? </a:t>
            </a:r>
            <a:r>
              <a:rPr lang="en-AU" sz="3200" baseline="30000" dirty="0"/>
              <a:t>12</a:t>
            </a:r>
            <a:r>
              <a:rPr lang="en-AU" sz="3200" dirty="0"/>
              <a:t>Are you greater than our father Jacob, who gave us the well and drank from it himself, as did also his sons and his flocks and herds?” </a:t>
            </a:r>
          </a:p>
          <a:p>
            <a:pPr algn="l"/>
            <a:endParaRPr lang="en-AU" sz="3200" baseline="30000" dirty="0"/>
          </a:p>
          <a:p>
            <a:pPr algn="l"/>
            <a:endParaRPr lang="en-AU" sz="3200" baseline="30000" dirty="0" smtClean="0"/>
          </a:p>
          <a:p>
            <a:pPr algn="l"/>
            <a:r>
              <a:rPr lang="en-AU" sz="3200" baseline="30000" dirty="0" smtClean="0"/>
              <a:t>13</a:t>
            </a:r>
            <a:r>
              <a:rPr lang="en-AU" sz="3200" dirty="0" smtClean="0"/>
              <a:t>Jesus </a:t>
            </a:r>
            <a:r>
              <a:rPr lang="en-AU" sz="3200" dirty="0"/>
              <a:t>answered, “Everyone who drinks this water will be thirsty again, </a:t>
            </a:r>
            <a:r>
              <a:rPr lang="en-AU" sz="3200" baseline="30000" dirty="0"/>
              <a:t>14</a:t>
            </a:r>
            <a:r>
              <a:rPr lang="en-AU" sz="3200" dirty="0"/>
              <a:t>but whoever drinks the water I give him will never thirst. Indeed, the water I give him will become in him a spring of water welling up to eternal life.”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18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1107"/>
          </a:xfrm>
        </p:spPr>
      </p:pic>
    </p:spTree>
    <p:extLst>
      <p:ext uri="{BB962C8B-B14F-4D97-AF65-F5344CB8AC3E}">
        <p14:creationId xmlns:p14="http://schemas.microsoft.com/office/powerpoint/2010/main" val="30048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7741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03" cy="7138554"/>
          </a:xfrm>
        </p:spPr>
      </p:pic>
    </p:spTree>
    <p:extLst>
      <p:ext uri="{BB962C8B-B14F-4D97-AF65-F5344CB8AC3E}">
        <p14:creationId xmlns:p14="http://schemas.microsoft.com/office/powerpoint/2010/main" val="13799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John 4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33" y="3130187"/>
            <a:ext cx="4014733" cy="1603736"/>
          </a:xfrm>
        </p:spPr>
      </p:pic>
      <p:sp>
        <p:nvSpPr>
          <p:cNvPr id="5" name="TextBox 4"/>
          <p:cNvSpPr txBox="1"/>
          <p:nvPr/>
        </p:nvSpPr>
        <p:spPr>
          <a:xfrm>
            <a:off x="838200" y="1398301"/>
            <a:ext cx="10406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Jews and Samaritans </a:t>
            </a:r>
          </a:p>
          <a:p>
            <a:r>
              <a:rPr lang="en-AU" sz="3200" dirty="0" smtClean="0"/>
              <a:t>  </a:t>
            </a:r>
            <a:endParaRPr lang="en-AU" sz="3200" dirty="0"/>
          </a:p>
        </p:txBody>
      </p:sp>
      <p:pic>
        <p:nvPicPr>
          <p:cNvPr id="1026" name="Picture 2" descr="3 Pilgrimage Paths from Galilee to Jerusalem - Biblic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25" y="365126"/>
            <a:ext cx="3689705" cy="518636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68743" y="3037114"/>
            <a:ext cx="1839686" cy="1828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8839200" y="1329902"/>
            <a:ext cx="631371" cy="2628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9329057" y="4668511"/>
            <a:ext cx="751113" cy="2628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41" y="470709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John 4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33" y="3130187"/>
            <a:ext cx="4014733" cy="1603736"/>
          </a:xfrm>
        </p:spPr>
      </p:pic>
      <p:sp>
        <p:nvSpPr>
          <p:cNvPr id="5" name="TextBox 4"/>
          <p:cNvSpPr txBox="1"/>
          <p:nvPr/>
        </p:nvSpPr>
        <p:spPr>
          <a:xfrm>
            <a:off x="838200" y="1398301"/>
            <a:ext cx="104067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Jews and Samaritans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Verse 4  Jesus had to go through </a:t>
            </a:r>
          </a:p>
          <a:p>
            <a:r>
              <a:rPr lang="en-AU" sz="3200" dirty="0"/>
              <a:t> </a:t>
            </a:r>
            <a:r>
              <a:rPr lang="en-AU" sz="3200" dirty="0" smtClean="0"/>
              <a:t>     Samaria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Verse 6  Jesus is tired takes a break</a:t>
            </a:r>
          </a:p>
          <a:p>
            <a:r>
              <a:rPr lang="en-AU" sz="3200" dirty="0"/>
              <a:t> </a:t>
            </a:r>
            <a:r>
              <a:rPr lang="en-AU" sz="3200" dirty="0" smtClean="0"/>
              <a:t>     at midday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Verse 7 Jesus engages by asking a </a:t>
            </a:r>
          </a:p>
          <a:p>
            <a:r>
              <a:rPr lang="en-AU" sz="3200" dirty="0" smtClean="0"/>
              <a:t>      the woman a question</a:t>
            </a:r>
            <a:endParaRPr lang="en-AU" sz="3200" dirty="0"/>
          </a:p>
        </p:txBody>
      </p:sp>
      <p:pic>
        <p:nvPicPr>
          <p:cNvPr id="1026" name="Picture 2" descr="3 Pilgrimage Paths from Galilee to Jerusalem - Biblic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25" y="365126"/>
            <a:ext cx="3689705" cy="518636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68743" y="3037114"/>
            <a:ext cx="1839686" cy="1828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8839200" y="1329902"/>
            <a:ext cx="631371" cy="2628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9329057" y="4668511"/>
            <a:ext cx="751113" cy="2628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41" y="470709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John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914" y="1690687"/>
            <a:ext cx="8011886" cy="36650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4300" b="1" u="sng" dirty="0" smtClean="0"/>
              <a:t>Face to face with self</a:t>
            </a:r>
          </a:p>
          <a:p>
            <a:r>
              <a:rPr lang="en-AU" sz="3500" dirty="0" smtClean="0"/>
              <a:t>V16  Go call your husband</a:t>
            </a:r>
          </a:p>
          <a:p>
            <a:endParaRPr lang="en-AU" sz="3500" dirty="0"/>
          </a:p>
          <a:p>
            <a:r>
              <a:rPr lang="en-AU" sz="3500" dirty="0" smtClean="0"/>
              <a:t>We are both </a:t>
            </a:r>
          </a:p>
          <a:p>
            <a:pPr marL="0" indent="0">
              <a:buNone/>
            </a:pPr>
            <a:r>
              <a:rPr lang="en-AU" sz="3500" dirty="0" smtClean="0"/>
              <a:t>	</a:t>
            </a:r>
            <a:r>
              <a:rPr lang="en-AU" sz="3500" dirty="0"/>
              <a:t>moral and spiritual </a:t>
            </a:r>
            <a:r>
              <a:rPr lang="en-AU" sz="3500" dirty="0" smtClean="0"/>
              <a:t>and</a:t>
            </a:r>
            <a:endParaRPr lang="en-AU" sz="3500" dirty="0"/>
          </a:p>
          <a:p>
            <a:pPr marL="0" indent="0">
              <a:buNone/>
            </a:pPr>
            <a:r>
              <a:rPr lang="en-AU" sz="3500" dirty="0" smtClean="0"/>
              <a:t>	physical and material beings                   	</a:t>
            </a:r>
            <a:endParaRPr lang="en-AU" dirty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2052" name="Picture 4" descr="Are You Running From God? — t.His | Rock This Reviv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" b="11144"/>
          <a:stretch/>
        </p:blipFill>
        <p:spPr bwMode="auto">
          <a:xfrm>
            <a:off x="838200" y="1861458"/>
            <a:ext cx="2340429" cy="32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407</Words>
  <Application>Microsoft Office PowerPoint</Application>
  <PresentationFormat>Widescreen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4</vt:lpstr>
      <vt:lpstr>John 4</vt:lpstr>
      <vt:lpstr>John 4</vt:lpstr>
      <vt:lpstr>John 4</vt:lpstr>
      <vt:lpstr>John 4</vt:lpstr>
      <vt:lpstr>John 4</vt:lpstr>
      <vt:lpstr>Points to think over</vt:lpstr>
    </vt:vector>
  </TitlesOfParts>
  <Company>Empart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20</cp:revision>
  <cp:lastPrinted>2024-01-05T05:05:51Z</cp:lastPrinted>
  <dcterms:created xsi:type="dcterms:W3CDTF">2023-12-28T10:04:33Z</dcterms:created>
  <dcterms:modified xsi:type="dcterms:W3CDTF">2024-01-06T21:17:57Z</dcterms:modified>
</cp:coreProperties>
</file>